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FC3250-D7F8-4F4E-9296-6B64AB7DDF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881956-0A6D-4F03-8A71-D426078B53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CB4E0B-7A51-4E95-989A-62DA65B50D0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BCE7AE-AC32-4AAA-8073-94E2147639EF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DB9BB72-2DEF-47D3-A36F-7FAC4285310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AD7555-4EC3-4D75-BFC9-259F230152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7737CE4-1FC1-4AF3-B643-875085CB23D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8FF783F-D4F2-4617-85B1-17298FC2045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90BB6E1-D541-43E5-A90F-444980346B1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28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9DB38BF-1725-4936-80F1-14D7750CB17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31742BE-D5EB-4190-B7A8-6BA449E56C8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2CE45E-2891-43D2-AD08-7E28D114F24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E3AA6AF-D320-4634-92EE-541A160781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F0971E3-83E1-49FA-9C7C-E665BED7A8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0BCC0DD-C9F4-4C3F-9026-670F0304AEF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4D96113-98D3-46F9-BA1A-FF9278BE2340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B197045-C2D3-461B-A531-A7D1EEA55DD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2DBCE3-B767-4CA5-ACC8-6D47DB5BF89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9FA81A-214F-4002-97C1-C4ED1F1B56A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186B9F-92F5-4330-AEDE-95B6EBAD7BE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5720"/>
            <a:ext cx="907128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93BDA0-D1B3-437A-9B85-710E06922D8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53BD99-F5DF-46AB-AE91-18E4EE80DE9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ACA4C08-D867-4799-98B4-99A26B596C7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02267B-D007-4D95-8D84-49654F15185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492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492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34D9698-F50A-4DA1-A72B-CC70AF37CE19}" type="slidenum">
              <a:rPr b="0" lang="en-US" sz="1400" spc="-1" strike="noStrike">
                <a:solidFill>
                  <a:srgbClr val="ffffff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492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FB8B236-7E02-4D67-8069-32B128A683DD}" type="slidenum">
              <a:rPr b="0" lang="en-US" sz="14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520560"/>
            <a:ext cx="9071280" cy="1874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xx" sz="4400" spc="-1" strike="noStrike">
                <a:solidFill>
                  <a:srgbClr val="ffffff"/>
                </a:solidFill>
                <a:latin typeface="Arial"/>
              </a:rPr>
              <a:t>Simulación de Batallas Medievales en terrenos generados proceduralmente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504000" y="2376000"/>
            <a:ext cx="9071280" cy="27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xx" sz="2400" spc="-1" strike="noStrike">
                <a:solidFill>
                  <a:srgbClr val="ffffff"/>
                </a:solidFill>
                <a:latin typeface="Arial"/>
              </a:rPr>
              <a:t>Proyecto de Simulación e Inteligencia Artificial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" descr=""/>
          <p:cNvPicPr/>
          <p:nvPr/>
        </p:nvPicPr>
        <p:blipFill>
          <a:blip r:embed="rId1"/>
          <a:stretch/>
        </p:blipFill>
        <p:spPr>
          <a:xfrm>
            <a:off x="685800" y="457200"/>
            <a:ext cx="4114440" cy="2448360"/>
          </a:xfrm>
          <a:prstGeom prst="rect">
            <a:avLst/>
          </a:prstGeom>
          <a:ln w="18000">
            <a:noFill/>
          </a:ln>
        </p:spPr>
      </p:pic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5029200" y="457200"/>
            <a:ext cx="4343040" cy="2408760"/>
          </a:xfrm>
          <a:prstGeom prst="rect">
            <a:avLst/>
          </a:prstGeom>
          <a:ln w="18000">
            <a:noFill/>
          </a:ln>
        </p:spPr>
      </p:pic>
      <p:sp>
        <p:nvSpPr>
          <p:cNvPr id="108" name=""/>
          <p:cNvSpPr/>
          <p:nvPr/>
        </p:nvSpPr>
        <p:spPr>
          <a:xfrm>
            <a:off x="1143000" y="3429000"/>
            <a:ext cx="7543440" cy="345960"/>
          </a:xfrm>
          <a:prstGeom prst="rect">
            <a:avLst/>
          </a:prstGeom>
          <a:noFill/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Una casilla más oscura significa un menor nivel de visibilidad.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Cálculos de movimiento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La distancia de movimiento de una unidad depende de sus propiedades (tamaño del pelotón, moral, cantidad de heridos)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utiliza el algoritmo similar al Algoritmo de Dijkstra para determinar a que casillas se puede mover la unidad, viajando de casilla en casilla adyacente, perdiendo velocidad en dependencia de la penalización de movimiento del terreno.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3579480" y="3657600"/>
            <a:ext cx="2363760" cy="15998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Envío de órdenes con Gemini AI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Si existe una unidad de tipo Jugador, aparecerá un boton de “Dar Órden” en los turnos de este.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Al enviar una orden escrita en lenguaje natural a uno de los agentes del equipo del jugador, dicho agente interpretará la orden como una de las acciones que esta programado a realizar (listadas anteriormente) y obedecerá al jugador mientras sea posible.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4343400" y="3886200"/>
            <a:ext cx="2542320" cy="15998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Envío de órdenes con Gemini AI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utiliza la API de Gemini AI, el LLM de Google, para que el modelo clasifique el prompt del jugador como alguna de las acciones posibles en ese momento.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Fin.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Open 1"/>
          <p:cNvSpPr txBox="1"/>
          <p:nvPr/>
        </p:nvSpPr>
        <p:spPr>
          <a:xfrm>
            <a:off x="1600200" y="2057400"/>
            <a:ext cx="6629040" cy="1599840"/>
          </a:xfrm>
          <a:prstGeom prst="rect">
            <a:avLst/>
          </a:prstGeom>
        </p:spPr>
        <p:txBody>
          <a:bodyPr wrap="none" lIns="100080" rIns="100080" tIns="56880" bIns="56880" anchor="ctr">
            <a:prstTxWarp prst="textPlain">
              <a:avLst>
                <a:gd name="adj" fmla="val 50000"/>
              </a:avLst>
            </a:prstTxWarp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ln w="0">
                  <a:noFill/>
                </a:ln>
                <a:solidFill>
                  <a:srgbClr val="000000"/>
                </a:solidFill>
                <a:latin typeface="Gentium Book Basic"/>
                <a:ea typeface="MS Gothic"/>
              </a:rPr>
              <a:t>¡Muchas Gracias!</a:t>
            </a:r>
            <a:endParaRPr b="0" lang="en-US" sz="2400" spc="-1" strike="noStrike">
              <a:ln w="0">
                <a:noFill/>
              </a:ln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zxx" sz="3300" spc="-1" strike="noStrike">
                <a:solidFill>
                  <a:srgbClr val="000000"/>
                </a:solidFill>
                <a:latin typeface="Arial"/>
              </a:rPr>
              <a:t>Capas Principales del Proyecto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Generación procedural de terreno.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Condiciones de victoria.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Toma de decisiones con agentes deductivos.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Búsqueda de mejores caminos para ejecutar una acción.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Base de conocimiento acerca del enemigo.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Cálculos de visibilidad.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Cálculos de movimiento.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xx" sz="2400" spc="-1" strike="noStrike">
                <a:solidFill>
                  <a:srgbClr val="000000"/>
                </a:solidFill>
                <a:latin typeface="Arial"/>
              </a:rPr>
              <a:t>Envío de órdenes con Gemini AI.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Generación de Terreno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5000"/>
          </a:bodyPr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generan Planicies, Agua, Montañas, Bosques y Castillos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utiliza un mapa de ruido Perlin para generar planicies y agua.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Las montañas se generan en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zonas aleatorias pero con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preferencia hacia zonas altas.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-2754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Los bosques se generan en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zonas aleatorias pero con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367200" indent="0">
              <a:lnSpc>
                <a:spcPct val="100000"/>
              </a:lnSpc>
              <a:spcBef>
                <a:spcPts val="1060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preferencia a zonas cercanas al agua.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5361120" y="2224080"/>
            <a:ext cx="4011120" cy="211896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Generación de Terreno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Los castillos también se generan cerca del agua en puntos aleatorios separados entre sí.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2514600" y="2249640"/>
            <a:ext cx="4789800" cy="30078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Condiciones de Victoria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Para los atacantes: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Eliminación de los defensores.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Toma de todas las bases del enemigo.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1"/>
          <a:stretch/>
        </p:blipFill>
        <p:spPr>
          <a:xfrm>
            <a:off x="685800" y="2743920"/>
            <a:ext cx="2718000" cy="2284920"/>
          </a:xfrm>
          <a:prstGeom prst="rect">
            <a:avLst/>
          </a:prstGeom>
          <a:ln w="18000">
            <a:noFill/>
          </a:ln>
        </p:spPr>
      </p:pic>
      <p:pic>
        <p:nvPicPr>
          <p:cNvPr id="95" name="" descr=""/>
          <p:cNvPicPr/>
          <p:nvPr/>
        </p:nvPicPr>
        <p:blipFill>
          <a:blip r:embed="rId2"/>
          <a:stretch/>
        </p:blipFill>
        <p:spPr>
          <a:xfrm>
            <a:off x="3657600" y="2743200"/>
            <a:ext cx="3054240" cy="2285640"/>
          </a:xfrm>
          <a:prstGeom prst="rect">
            <a:avLst/>
          </a:prstGeom>
          <a:ln w="18000">
            <a:noFill/>
          </a:ln>
        </p:spPr>
      </p:pic>
      <p:pic>
        <p:nvPicPr>
          <p:cNvPr id="96" name="" descr=""/>
          <p:cNvPicPr/>
          <p:nvPr/>
        </p:nvPicPr>
        <p:blipFill>
          <a:blip r:embed="rId3"/>
          <a:stretch/>
        </p:blipFill>
        <p:spPr>
          <a:xfrm>
            <a:off x="6858000" y="2734560"/>
            <a:ext cx="2742840" cy="22942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Condiciones de Victoria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Para los defensores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Eliminación de los atacantes.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2057400" y="2228400"/>
            <a:ext cx="5943240" cy="28004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Agentes deductivos y ejecución de acciones.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pPr marL="423360" indent="-3175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Utilizan la base de conocimiento para tomar decisiones.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23360" indent="-3175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Las decisiones posibles hasta ahora son “Tomar torre”, “Atacar unidad”, “Quedarse cerca de una unidad”, “Moverse al centro del mapa” y “Buscar suministros”.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23360" indent="-3175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utiliza el algoritmo A* para buscar la ruta más rápida (que toma menos turnos) para llegar al objetivo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23360" indent="-3175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Tiene como peso de cada nodo la cantidad de turnos que han pasado y como heurística la distancia euclidiana al objetivo.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Base de conocimiento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8000"/>
          </a:bodyPr>
          <a:p>
            <a:pPr marL="423360" indent="-3175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Cada equipo mantiene una base de conocimiento que provee: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1" marL="846720" indent="-3175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Qué casillas del mapa son visibles (y cuán visibles son) en cada turno.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846720" indent="-3175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Los castillos y unidades de un equipo proveen visión a este.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846720" indent="-3175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Las ultimas posiciones en las que se detectaron las unidades enemigas. Junto con un contador de cuántos turnos pasaron desde su detección.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lvl="1" marL="846720" indent="-31752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100" spc="-1" strike="noStrike">
                <a:solidFill>
                  <a:srgbClr val="000000"/>
                </a:solidFill>
                <a:latin typeface="Arial"/>
              </a:rPr>
              <a:t>Estos datos los utilizan los agentes deductivos para decidir que acciones realizar.</a:t>
            </a: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Arial"/>
              </a:rPr>
              <a:t>Cálculos de visibilidad</a:t>
            </a:r>
            <a:endParaRPr b="0" lang="en-US" sz="3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3000"/>
          </a:bodyPr>
          <a:p>
            <a:pPr marL="401760" indent="-3013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Al iniciarse la simulación se calculan todos los factores de visibilidad entre todas las casillas.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01760" indent="-3013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El factor de visibilidad de una casilla B con respecto a una casilla A determina la probabilidad de ver una unidad posicionada en B desde A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marL="401760" indent="-301320">
              <a:lnSpc>
                <a:spcPct val="100000"/>
              </a:lnSpc>
              <a:spcBef>
                <a:spcPts val="106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Se calculan determinando todas las casillas que se encuentran entre A y B (en línea recta), y en dependencia del terreno de cada casilla intermedia disminuye el factor de visibilidad de B con respecto a A.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Application>LibreOffice/7.4.3.2$Windows_X86_64 LibreOffice_project/1048a8393ae2eeec98dff31b5c133c5f1d08b890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2024-05-10T02:51:41Z</dcterms:created>
  <dc:creator/>
  <dc:description/>
  <dc:language>en-US</dc:language>
  <cp:lastModifiedBy/>
  <dcterms:modified xsi:type="dcterms:W3CDTF">2024-05-10T04:35:45Z</dcterms:modified>
  <cp:revision>4</cp:revision>
  <dc:subject/>
  <dc:title>Blueprint Plans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